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886773" y="5522740"/>
            <a:ext cx="53609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FACS analysis with primary mouse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endothelial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cells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SnoMec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709608" y="946655"/>
            <a:ext cx="37112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anti-mouse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CD105/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Endoglin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103-PA60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103-PA60AG)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523" y="1620333"/>
            <a:ext cx="6579439" cy="375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11</cp:revision>
  <dcterms:created xsi:type="dcterms:W3CDTF">2012-09-11T08:25:44Z</dcterms:created>
  <dcterms:modified xsi:type="dcterms:W3CDTF">2015-03-17T15:04:23Z</dcterms:modified>
</cp:coreProperties>
</file>